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Source Code Pro Light"/>
      <p:regular r:id="rId9"/>
      <p:bold r:id="rId10"/>
      <p:italic r:id="rId11"/>
      <p:boldItalic r:id="rId12"/>
    </p:embeddedFont>
    <p:embeddedFont>
      <p:font typeface="Teko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  <p:embeddedFont>
      <p:font typeface="Teko Medium"/>
      <p:regular r:id="rId19"/>
      <p:bold r:id="rId20"/>
    </p:embeddedFont>
    <p:embeddedFont>
      <p:font typeface="Teko Light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Medium-bold.fntdata"/><Relationship Id="rId11" Type="http://schemas.openxmlformats.org/officeDocument/2006/relationships/font" Target="fonts/SourceCodeProLight-italic.fntdata"/><Relationship Id="rId22" Type="http://schemas.openxmlformats.org/officeDocument/2006/relationships/font" Target="fonts/TekoLight-bold.fntdata"/><Relationship Id="rId10" Type="http://schemas.openxmlformats.org/officeDocument/2006/relationships/font" Target="fonts/SourceCodeProLight-bold.fntdata"/><Relationship Id="rId21" Type="http://schemas.openxmlformats.org/officeDocument/2006/relationships/font" Target="fonts/TekoLight-regular.fntdata"/><Relationship Id="rId13" Type="http://schemas.openxmlformats.org/officeDocument/2006/relationships/font" Target="fonts/Teko-regular.fntdata"/><Relationship Id="rId12" Type="http://schemas.openxmlformats.org/officeDocument/2006/relationships/font" Target="fonts/SourceCodePr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Light-regular.fntdata"/><Relationship Id="rId15" Type="http://schemas.openxmlformats.org/officeDocument/2006/relationships/font" Target="fonts/SourceCodePro-regular.fntdata"/><Relationship Id="rId14" Type="http://schemas.openxmlformats.org/officeDocument/2006/relationships/font" Target="fonts/Teko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TekoMedium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6980cbe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6980cbe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75d347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75d347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962750" y="3663600"/>
            <a:ext cx="30624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Keyboard Event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4" name="Google Shape;494;p21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DEV WITH ALLEGRO 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"/>
          <p:cNvSpPr txBox="1"/>
          <p:nvPr>
            <p:ph type="ctrTitle"/>
          </p:nvPr>
        </p:nvSpPr>
        <p:spPr>
          <a:xfrm>
            <a:off x="1443675" y="856200"/>
            <a:ext cx="54480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Keyboard Event?</a:t>
            </a:r>
            <a:endParaRPr/>
          </a:p>
        </p:txBody>
      </p:sp>
      <p:sp>
        <p:nvSpPr>
          <p:cNvPr id="500" name="Google Shape;500;p22"/>
          <p:cNvSpPr txBox="1"/>
          <p:nvPr>
            <p:ph idx="1" type="subTitle"/>
          </p:nvPr>
        </p:nvSpPr>
        <p:spPr>
          <a:xfrm>
            <a:off x="720000" y="2023025"/>
            <a:ext cx="6488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 action you take or an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occurrence from a keyboard that is recognized by the software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f1 will get you the help screen depending if you are in the desktop or which software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450" y="3148575"/>
            <a:ext cx="3197110" cy="17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"/>
          <p:cNvSpPr txBox="1"/>
          <p:nvPr>
            <p:ph type="ctrTitle"/>
          </p:nvPr>
        </p:nvSpPr>
        <p:spPr>
          <a:xfrm>
            <a:off x="821275" y="767900"/>
            <a:ext cx="47859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implement a Keyboard Event?</a:t>
            </a:r>
            <a:endParaRPr/>
          </a:p>
        </p:txBody>
      </p:sp>
      <p:sp>
        <p:nvSpPr>
          <p:cNvPr id="507" name="Google Shape;507;p23"/>
          <p:cNvSpPr txBox="1"/>
          <p:nvPr>
            <p:ph idx="1" type="subTitle"/>
          </p:nvPr>
        </p:nvSpPr>
        <p:spPr>
          <a:xfrm>
            <a:off x="1362725" y="1624050"/>
            <a:ext cx="72834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Outside of the game loop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First you need to install a keyboard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al_install_keyboard()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Second you need declare an Event Queue 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ALLEGRO_EVENT_QUEUE *[name] = al_create_event_queue()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Third</a:t>
            </a:r>
            <a:r>
              <a:rPr lang="es"/>
              <a:t> you need to register an event source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al_register_event_source([name of the </a:t>
            </a: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ALLEGRO_EVENT_QUEUE</a:t>
            </a: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], al_get_keyboard_event_source())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Inside of the game loop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You declare an event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ALLEGRO_EVENT [name]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Put in a function that waits for an event to be pressed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al_wait_for_event([name of the ALLEGRO_EVENT_QUEUE], &amp;[name of the ALLEGRO_EVENT])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If statement </a:t>
            </a:r>
            <a:endParaRPr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■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if([name of ALLEGRO_EVENT].type == ALLEGRO_EVENT_KEY_DOWN)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●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switch([name of ALLEGRO_EVENT].keyboard.keycode)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○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case ALLEGRO_KEY_ESCAPE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s"/>
              <a:t>break the loop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After the game loop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○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al_destroy_display([name of the ALLEGRO_DISPLAY])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Source Code Pro"/>
              <a:buChar char="○"/>
            </a:pPr>
            <a:r>
              <a:rPr b="1" lang="es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al_destroy_event_queue([name of the ALLEGRO_EVENT_QUEUE])</a:t>
            </a:r>
            <a:endParaRPr b="1"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